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3" r:id="rId2"/>
  </p:sldIdLst>
  <p:sldSz cx="6858000" cy="9906000" type="A4"/>
  <p:notesSz cx="6805613" cy="9939338"/>
  <p:defaultTextStyle>
    <a:defPPr>
      <a:defRPr lang="ja-JP"/>
    </a:defPPr>
    <a:lvl1pPr marL="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197"/>
    <a:srgbClr val="3E0000"/>
    <a:srgbClr val="8FC31F"/>
    <a:srgbClr val="906E30"/>
    <a:srgbClr val="A4723A"/>
    <a:srgbClr val="664724"/>
    <a:srgbClr val="645226"/>
    <a:srgbClr val="64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47" autoAdjust="0"/>
    <p:restoredTop sz="94660"/>
  </p:normalViewPr>
  <p:slideViewPr>
    <p:cSldViewPr snapToGrid="0">
      <p:cViewPr>
        <p:scale>
          <a:sx n="142" d="100"/>
          <a:sy n="142" d="100"/>
        </p:scale>
        <p:origin x="512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8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1"/>
            <a:ext cx="2949098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225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098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49"/>
            <a:ext cx="2949098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1550" y="1241425"/>
            <a:ext cx="2322513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D93CC5-A9B8-46A1-B8C3-70AA73E05DA2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2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8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855" y="2636891"/>
            <a:ext cx="5914290" cy="6285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4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3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5" y="2636891"/>
            <a:ext cx="5914290" cy="62858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3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3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1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1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302886" y="7980896"/>
            <a:ext cx="6197600" cy="8345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ご希望の方は、履歴書と資格証のコピーを事前に幼児保育課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に提出して</a:t>
            </a:r>
            <a:r>
              <a:rPr lang="ja-JP" altLang="en-US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下さい。（持参・郵送）</a:t>
            </a:r>
            <a:endParaRPr lang="en-US" altLang="ja-JP" sz="105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その後、面接日を調整いたします。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上記条件以外での勤務をご希望の方は、登録のみの受付も行っています。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まずは下記連絡先までお気軽にお問い合わせください！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9229724"/>
            <a:ext cx="6858000" cy="676275"/>
          </a:xfrm>
          <a:prstGeom prst="rect">
            <a:avLst/>
          </a:prstGeom>
          <a:solidFill>
            <a:srgbClr val="E85197"/>
          </a:solidFill>
          <a:ln>
            <a:solidFill>
              <a:srgbClr val="E851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【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お問い合わせ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】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池田市 子ども・健康部 幼児保育課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ctr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池田市城南１－１－１　池田市役所４階１４番窓口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ctr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☎０７２－７５４－６２０８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-120469"/>
            <a:ext cx="6876473" cy="2049674"/>
            <a:chOff x="0" y="-120469"/>
            <a:chExt cx="6876473" cy="2049674"/>
          </a:xfrm>
        </p:grpSpPr>
        <p:sp>
          <p:nvSpPr>
            <p:cNvPr id="2" name="正方形/長方形 1"/>
            <p:cNvSpPr/>
            <p:nvPr/>
          </p:nvSpPr>
          <p:spPr>
            <a:xfrm>
              <a:off x="0" y="1"/>
              <a:ext cx="6858000" cy="1850017"/>
            </a:xfrm>
            <a:prstGeom prst="rect">
              <a:avLst/>
            </a:prstGeom>
            <a:solidFill>
              <a:srgbClr val="E85197"/>
            </a:solidFill>
            <a:ln>
              <a:solidFill>
                <a:srgbClr val="8FC3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2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51053" y="-120469"/>
              <a:ext cx="3163747" cy="1554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253" rtl="0" eaLnBrk="1" fontAlgn="auto" latinLnBrk="0" hangingPunct="1">
                <a:lnSpc>
                  <a:spcPts val="3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楽しくやりがいのある</a:t>
              </a:r>
            </a:p>
            <a:p>
              <a:pPr marL="0" marR="0" lvl="0" indent="0" algn="l" defTabSz="914253" rtl="0" eaLnBrk="1" fontAlgn="auto" latinLnBrk="0" hangingPunct="1">
                <a:lnSpc>
                  <a:spcPts val="3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職場で働きませんか？？</a:t>
              </a:r>
            </a:p>
            <a:p>
              <a:pPr marL="0" marR="0" lvl="0" indent="0" algn="l" defTabSz="914253" rtl="0" eaLnBrk="1" fontAlgn="auto" latinLnBrk="0" hangingPunct="1">
                <a:lnSpc>
                  <a:spcPts val="3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子どもが好きな方大歓迎！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23273" y="1405985"/>
              <a:ext cx="655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2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保育士等（会計年度任用職員）の募集</a:t>
              </a: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216527" y="2110723"/>
            <a:ext cx="880522" cy="255772"/>
          </a:xfrm>
          <a:prstGeom prst="rect">
            <a:avLst/>
          </a:prstGeom>
          <a:solidFill>
            <a:schemeClr val="bg1"/>
          </a:solidFill>
          <a:ln>
            <a:solidFill>
              <a:srgbClr val="3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募集内容　</a:t>
            </a:r>
          </a:p>
        </p:txBody>
      </p:sp>
      <p:pic>
        <p:nvPicPr>
          <p:cNvPr id="14" name="図 13" descr="IMG_0438"/>
          <p:cNvPicPr>
            <a:picLocks noGrp="1" noChangeAspect="1"/>
          </p:cNvPicPr>
          <p:nvPr isPhoto="1"/>
        </p:nvPicPr>
        <p:blipFill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05"/>
          <a:stretch/>
        </p:blipFill>
        <p:spPr>
          <a:xfrm>
            <a:off x="4391026" y="11068"/>
            <a:ext cx="2466974" cy="1329050"/>
          </a:xfrm>
          <a:prstGeom prst="rect">
            <a:avLst/>
          </a:prstGeom>
        </p:spPr>
      </p:pic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0588"/>
              </p:ext>
            </p:extLst>
          </p:nvPr>
        </p:nvGraphicFramePr>
        <p:xfrm>
          <a:off x="216527" y="2627708"/>
          <a:ext cx="6461759" cy="339650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08513">
                  <a:extLst>
                    <a:ext uri="{9D8B030D-6E8A-4147-A177-3AD203B41FA5}">
                      <a16:colId xmlns:a16="http://schemas.microsoft.com/office/drawing/2014/main" val="2774440562"/>
                    </a:ext>
                  </a:extLst>
                </a:gridCol>
                <a:gridCol w="2035579">
                  <a:extLst>
                    <a:ext uri="{9D8B030D-6E8A-4147-A177-3AD203B41FA5}">
                      <a16:colId xmlns:a16="http://schemas.microsoft.com/office/drawing/2014/main" val="29630824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80329484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1731015462"/>
                    </a:ext>
                  </a:extLst>
                </a:gridCol>
              </a:tblGrid>
              <a:tr h="360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勤務地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勤務条件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業務内容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募集人数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24488"/>
                  </a:ext>
                </a:extLst>
              </a:tr>
              <a:tr h="830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なかよしこども園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（石橋４－６－１）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幼保連携型認定こども園</a:t>
                      </a:r>
                      <a:endParaRPr kumimoji="1" lang="en-US" altLang="ja-JP" sz="800" b="0" u="sng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777514">
                        <a:defRPr/>
                      </a:pP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■月～金</a:t>
                      </a:r>
                      <a:endParaRPr lang="en-US" altLang="ja-JP" sz="900" dirty="0">
                        <a:solidFill>
                          <a:prstClr val="black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algn="ctr" defTabSz="777514">
                        <a:defRPr/>
                      </a:pP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９時～</a:t>
                      </a:r>
                      <a:r>
                        <a:rPr lang="en-US" altLang="ja-JP" sz="900" dirty="0">
                          <a:solidFill>
                            <a:prstClr val="black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</a:t>
                      </a:r>
                      <a:endParaRPr lang="en-US" altLang="ja-JP" sz="900" dirty="0">
                        <a:solidFill>
                          <a:prstClr val="black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乳幼児の保育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ts val="500"/>
                        </a:lnSpc>
                      </a:pP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9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要資格</a:t>
                      </a:r>
                      <a:endParaRPr kumimoji="1" lang="en-US" altLang="ja-JP" sz="900" b="0" u="sng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u="none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⇒保育士資格及び幼稚園教諭免許</a:t>
                      </a:r>
                      <a:endParaRPr kumimoji="1" lang="en-US" altLang="ja-JP" sz="900" b="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各施設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数名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469400"/>
                  </a:ext>
                </a:extLst>
              </a:tr>
              <a:tr h="710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ひかりこども園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（神田２－４－１）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幼保連携型認定こども園</a:t>
                      </a:r>
                      <a:endParaRPr kumimoji="1" lang="en-US" altLang="ja-JP" sz="800" b="0" u="sng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■月～金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８時４５分～１６時４５分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69730"/>
                  </a:ext>
                </a:extLst>
              </a:tr>
              <a:tr h="710683">
                <a:tc>
                  <a:txBody>
                    <a:bodyPr/>
                    <a:lstStyle/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古江保育所</a:t>
                      </a:r>
                      <a:endParaRPr kumimoji="1" lang="en-US" altLang="ja-JP" sz="800" b="0" u="sng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（古江町４）</a:t>
                      </a:r>
                      <a:endParaRPr kumimoji="1" lang="en-US" altLang="ja-JP" sz="800" b="0" u="sng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777514">
                        <a:defRPr/>
                      </a:pP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■月～金</a:t>
                      </a:r>
                      <a:endParaRPr lang="en-US" altLang="ja-JP" sz="900" dirty="0">
                        <a:solidFill>
                          <a:prstClr val="black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８時４５分～１６時４５分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92648"/>
                  </a:ext>
                </a:extLst>
              </a:tr>
              <a:tr h="783573">
                <a:tc>
                  <a:txBody>
                    <a:bodyPr/>
                    <a:lstStyle/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err="1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やまばと</a:t>
                      </a:r>
                      <a:r>
                        <a:rPr kumimoji="1" lang="ja-JP" altLang="en-US" sz="9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学園</a:t>
                      </a:r>
                      <a:endParaRPr kumimoji="1" lang="en-US" altLang="ja-JP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（旭丘１－１－１０）</a:t>
                      </a:r>
                      <a:endParaRPr kumimoji="1" lang="en-US" altLang="ja-JP" sz="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児童発達支援センター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■月～金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９時～１７時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01713"/>
                  </a:ext>
                </a:extLst>
              </a:tr>
            </a:tbl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125086" y="6424708"/>
            <a:ext cx="6553200" cy="1256166"/>
            <a:chOff x="-78805" y="6535699"/>
            <a:chExt cx="6553200" cy="1256166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-78805" y="6891619"/>
              <a:ext cx="655320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・時　給　保育士資格・幼稚園教諭免許をお持ちの方</a:t>
              </a:r>
              <a:r>
                <a:rPr lang="en-US" altLang="ja-JP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…1,486</a:t>
              </a: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円</a:t>
              </a:r>
              <a:endParaRPr lang="en-US" altLang="ja-JP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>
                <a:defRPr/>
              </a:pP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上記以外の方</a:t>
              </a:r>
              <a:r>
                <a:rPr lang="en-US" altLang="ja-JP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…1,283</a:t>
              </a: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円</a:t>
              </a:r>
              <a:endParaRPr lang="en-US" altLang="ja-JP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>
                <a:defRPr/>
              </a:pP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・賞　与　週１５時間３０分以上勤務の方のみ支給。</a:t>
              </a:r>
              <a:endParaRPr lang="en-US" altLang="ja-JP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>
                <a:defRPr/>
              </a:pP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・交通費　週４日以上勤務の方のみ支給。上限あり。</a:t>
              </a:r>
              <a:endParaRPr lang="en-US" altLang="ja-JP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>
                <a:defRPr/>
              </a:pPr>
              <a:r>
                <a:rPr lang="ja-JP" altLang="en-US" sz="10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・保険等　週２０時間以上勤務の方のみ、健康保険、厚生年金、雇用保険への加入あり。</a:t>
              </a:r>
              <a:endParaRPr lang="en-US" altLang="ja-JP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63737" y="6535699"/>
              <a:ext cx="880522" cy="2557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報酬等</a:t>
              </a:r>
              <a:r>
                <a:rPr kumimoji="1" lang="ja-JP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914822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959</TotalTime>
  <Words>291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細川　裕子</cp:lastModifiedBy>
  <cp:revision>108</cp:revision>
  <cp:lastPrinted>2023-01-04T02:38:34Z</cp:lastPrinted>
  <dcterms:created xsi:type="dcterms:W3CDTF">2013-08-07T01:16:52Z</dcterms:created>
  <dcterms:modified xsi:type="dcterms:W3CDTF">2025-05-14T23:48:08Z</dcterms:modified>
</cp:coreProperties>
</file>